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A4DB1E1-0A1B-4FAB-9954-F4952D21A73F}">
          <p14:sldIdLst>
            <p14:sldId id="257"/>
          </p14:sldIdLst>
        </p14:section>
        <p14:section name="Раздел без заголовка" id="{A39F7867-A2EF-4A50-B07E-10C10F79BA3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42C"/>
    <a:srgbClr val="00602B"/>
    <a:srgbClr val="99FFCC"/>
    <a:srgbClr val="A3BEF5"/>
    <a:srgbClr val="FFFF99"/>
    <a:srgbClr val="006600"/>
    <a:srgbClr val="00D661"/>
    <a:srgbClr val="66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88" d="100"/>
          <a:sy n="88" d="100"/>
        </p:scale>
        <p:origin x="129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6DD51-64E3-4010-BC26-8A0F48279E2C}" type="datetimeFigureOut">
              <a:rPr lang="uk-UA" smtClean="0"/>
              <a:t>22.01.2024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96B46-AED2-4B88-837F-706E430B4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630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80" y="4120595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825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BA4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ransition spd="slow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ransition spd="slow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ransition spd="slow" advClick="0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ransition spd="slow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ransition spd="slow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ransition spd="slow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ransition spd="slow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ransition spd="slow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ransition spd="slow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ransition spd="slow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ransition spd="slow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ransition spd="slow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 advClick="0" advTm="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4D23245-D8F2-42DB-8558-0F581430FA29}"/>
              </a:ext>
            </a:extLst>
          </p:cNvPr>
          <p:cNvSpPr/>
          <p:nvPr/>
        </p:nvSpPr>
        <p:spPr>
          <a:xfrm>
            <a:off x="2831121" y="362204"/>
            <a:ext cx="3512215" cy="88284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2800" b="1" i="1" dirty="0" smtClean="0">
                <a:ln/>
                <a:solidFill>
                  <a:schemeClr val="accent3">
                    <a:lumMod val="75000"/>
                  </a:schemeClr>
                </a:solidFill>
              </a:rPr>
              <a:t>НАША АДРЕСА</a:t>
            </a:r>
            <a:endParaRPr lang="uk-UA" sz="2800" b="1" i="1" dirty="0">
              <a:ln/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В Рубежном активисты создали «Штаб спасения» города от произвола местного  завода — Рубежное.com">
            <a:extLst>
              <a:ext uri="{FF2B5EF4-FFF2-40B4-BE49-F238E27FC236}">
                <a16:creationId xmlns:a16="http://schemas.microsoft.com/office/drawing/2014/main" xmlns="" id="{4BC44EFC-683F-486B-A2F0-3C49590DE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902" y="1675297"/>
            <a:ext cx="2438400" cy="17954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1B24B95-A88B-4813-AE10-E3F77049CB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425" y="3609748"/>
            <a:ext cx="5955495" cy="31371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D2F7928-8C1F-4D61-855D-191389C3C9A5}"/>
              </a:ext>
            </a:extLst>
          </p:cNvPr>
          <p:cNvSpPr/>
          <p:nvPr/>
        </p:nvSpPr>
        <p:spPr>
          <a:xfrm>
            <a:off x="379030" y="1022700"/>
            <a:ext cx="2297873" cy="45811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Луганська</a:t>
            </a:r>
            <a:r>
              <a:rPr lang="uk-UA" i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область</a:t>
            </a:r>
            <a:endParaRPr lang="uk-UA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A471BC0-67A3-430B-98EA-3E8832FF5C0D}"/>
              </a:ext>
            </a:extLst>
          </p:cNvPr>
          <p:cNvSpPr/>
          <p:nvPr/>
        </p:nvSpPr>
        <p:spPr>
          <a:xfrm>
            <a:off x="6541551" y="1022700"/>
            <a:ext cx="2431102" cy="51361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Рубіжне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4AE2AC9-FD92-4138-BF13-6072CB824208}"/>
              </a:ext>
            </a:extLst>
          </p:cNvPr>
          <p:cNvSpPr/>
          <p:nvPr/>
        </p:nvSpPr>
        <p:spPr>
          <a:xfrm>
            <a:off x="2723878" y="1953171"/>
            <a:ext cx="3664920" cy="61082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вулиця </a:t>
            </a:r>
            <a:r>
              <a:rPr lang="uk-UA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Смирнова, </a:t>
            </a:r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будинок 25</a:t>
            </a:r>
            <a:endParaRPr lang="uk-UA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476A928-0AE8-4D00-9A90-30EE97B64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1" y="1596539"/>
            <a:ext cx="2360065" cy="236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25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75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6335</TotalTime>
  <Words>12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Administrator</cp:lastModifiedBy>
  <cp:revision>56</cp:revision>
  <cp:lastPrinted>2020-07-28T12:18:38Z</cp:lastPrinted>
  <dcterms:created xsi:type="dcterms:W3CDTF">2013-08-21T19:17:07Z</dcterms:created>
  <dcterms:modified xsi:type="dcterms:W3CDTF">2024-01-22T18:09:39Z</dcterms:modified>
</cp:coreProperties>
</file>